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Proxima Nova"/>
      <p:regular r:id="rId15"/>
      <p:bold r:id="rId16"/>
      <p:italic r:id="rId17"/>
      <p:boldItalic r:id="rId18"/>
    </p:embeddedFont>
    <p:embeddedFont>
      <p:font typeface="Nunito"/>
      <p:regular r:id="rId19"/>
      <p:bold r:id="rId20"/>
      <p:italic r:id="rId21"/>
      <p:boldItalic r:id="rId22"/>
    </p:embeddedFont>
    <p:embeddedFont>
      <p:font typeface="Alfa Slab One"/>
      <p:regular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bold.fntdata"/><Relationship Id="rId11" Type="http://schemas.openxmlformats.org/officeDocument/2006/relationships/slide" Target="slides/slide6.xml"/><Relationship Id="rId22" Type="http://schemas.openxmlformats.org/officeDocument/2006/relationships/font" Target="fonts/Nunito-boldItalic.fntdata"/><Relationship Id="rId10" Type="http://schemas.openxmlformats.org/officeDocument/2006/relationships/slide" Target="slides/slide5.xml"/><Relationship Id="rId21" Type="http://schemas.openxmlformats.org/officeDocument/2006/relationships/font" Target="fonts/Nuni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AlfaSlabOne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roximaNova-regular.fntdata"/><Relationship Id="rId14" Type="http://schemas.openxmlformats.org/officeDocument/2006/relationships/slide" Target="slides/slide9.xml"/><Relationship Id="rId17" Type="http://schemas.openxmlformats.org/officeDocument/2006/relationships/font" Target="fonts/ProximaNova-italic.fntdata"/><Relationship Id="rId16" Type="http://schemas.openxmlformats.org/officeDocument/2006/relationships/font" Target="fonts/ProximaNova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Nunito-regular.fntdata"/><Relationship Id="rId6" Type="http://schemas.openxmlformats.org/officeDocument/2006/relationships/slide" Target="slides/slide1.xml"/><Relationship Id="rId18" Type="http://schemas.openxmlformats.org/officeDocument/2006/relationships/font" Target="fonts/ProximaNova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3f02a6d37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3f02a6d37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3f02a6d37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3f02a6d37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3f02a6d37_0_6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3f02a6d37_0_6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53f1bf95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53f1bf95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3f486c6d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3f486c6d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7fc699d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7fc699d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7fc699d7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7fc699d7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3f486c6d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3f486c6d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059800" y="1287025"/>
            <a:ext cx="6988800" cy="198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Alfa Slab One"/>
                <a:ea typeface="Alfa Slab One"/>
                <a:cs typeface="Alfa Slab One"/>
                <a:sym typeface="Alfa Slab One"/>
              </a:rPr>
              <a:t>Programmare per risolvere problemi: introduzione alla programmazione python</a:t>
            </a:r>
            <a:endParaRPr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Alfa Slab One"/>
                <a:ea typeface="Alfa Slab One"/>
                <a:cs typeface="Alfa Slab One"/>
                <a:sym typeface="Alfa Slab One"/>
              </a:rPr>
              <a:t>Capolavoro</a:t>
            </a:r>
            <a:endParaRPr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30" name="Google Shape;130;p13"/>
          <p:cNvSpPr txBox="1"/>
          <p:nvPr/>
        </p:nvSpPr>
        <p:spPr>
          <a:xfrm>
            <a:off x="6226350" y="4493075"/>
            <a:ext cx="271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fatto da: Nicolas Giannone</a:t>
            </a:r>
            <a:endParaRPr sz="13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>
            <p:ph type="title"/>
          </p:nvPr>
        </p:nvSpPr>
        <p:spPr>
          <a:xfrm>
            <a:off x="277125" y="29205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>
                <a:latin typeface="Alfa Slab One"/>
                <a:ea typeface="Alfa Slab One"/>
                <a:cs typeface="Alfa Slab One"/>
                <a:sym typeface="Alfa Slab One"/>
              </a:rPr>
              <a:t>       </a:t>
            </a:r>
            <a:r>
              <a:rPr lang="it" sz="3600">
                <a:latin typeface="Alfa Slab One"/>
                <a:ea typeface="Alfa Slab One"/>
                <a:cs typeface="Alfa Slab One"/>
                <a:sym typeface="Alfa Slab One"/>
              </a:rPr>
              <a:t>obiettivo</a:t>
            </a:r>
            <a:r>
              <a:rPr lang="it" sz="3600">
                <a:latin typeface="Alfa Slab One"/>
                <a:ea typeface="Alfa Slab One"/>
                <a:cs typeface="Alfa Slab One"/>
                <a:sym typeface="Alfa Slab One"/>
              </a:rPr>
              <a:t> del capolavoro</a:t>
            </a:r>
            <a:endParaRPr sz="3600"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36" name="Google Shape;136;p14"/>
          <p:cNvSpPr txBox="1"/>
          <p:nvPr>
            <p:ph idx="1" type="body"/>
          </p:nvPr>
        </p:nvSpPr>
        <p:spPr>
          <a:xfrm>
            <a:off x="277125" y="1361975"/>
            <a:ext cx="4392300" cy="30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800">
                <a:latin typeface="Proxima Nova"/>
                <a:ea typeface="Proxima Nova"/>
                <a:cs typeface="Proxima Nova"/>
                <a:sym typeface="Proxima Nova"/>
              </a:rPr>
              <a:t>L’obiettivo del mio progetto è dimostrare le competenze acquisite nell’ambito della programmazione in Python, attraverso la realizzazione di un’applicazione semplice ma funzionale, che risolve un problema pratico. Il progetto rappresenta un percorso di crescita personale e tecnica, utile per orientare le mie scelte future.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7" name="Google Shape;137;p14" title="py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9422" y="1361974"/>
            <a:ext cx="4272302" cy="287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 txBox="1"/>
          <p:nvPr>
            <p:ph type="title"/>
          </p:nvPr>
        </p:nvSpPr>
        <p:spPr>
          <a:xfrm>
            <a:off x="819150" y="43042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>
                <a:latin typeface="Alfa Slab One"/>
                <a:ea typeface="Alfa Slab One"/>
                <a:cs typeface="Alfa Slab One"/>
                <a:sym typeface="Alfa Slab One"/>
              </a:rPr>
              <a:t>motivazione e orientamento</a:t>
            </a:r>
            <a:endParaRPr sz="3600"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43" name="Google Shape;143;p15"/>
          <p:cNvSpPr txBox="1"/>
          <p:nvPr>
            <p:ph idx="1" type="body"/>
          </p:nvPr>
        </p:nvSpPr>
        <p:spPr>
          <a:xfrm>
            <a:off x="264050" y="1385025"/>
            <a:ext cx="8661000" cy="32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latin typeface="Proxima Nova"/>
                <a:ea typeface="Proxima Nova"/>
                <a:cs typeface="Proxima Nova"/>
                <a:sym typeface="Proxima Nova"/>
              </a:rPr>
              <a:t>La motivazione principale di questo capolavoro è stata il desiderio di imparare facendo. La programmazione non è solo una materia scolastica, ma una competenza utile e sempre più richiesta. Realizzare un progetto da zero mi ha permesso di crescere sia dal punto di vista tecnico, sia in termini di organizzazione e autonomia.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it" sz="1800">
                <a:latin typeface="Proxima Nova"/>
                <a:ea typeface="Proxima Nova"/>
                <a:cs typeface="Proxima Nova"/>
                <a:sym typeface="Proxima Nova"/>
              </a:rPr>
              <a:t>Attraverso questo progetto ho potuto riflettere su ciò che mi piace fare, su quali competenze ho acquisito e su come potrei usarle in futuro. La programmazione in Python è stata per me un’opportunità per scoprire una possibile direzione da seguire dopo la scuola, tra università, ITS o percorsi professionali legati alla tecnologia.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mc:AlternateContent>
    <mc:Choice Requires="p14">
      <p:transition spd="med">
        <p14:flip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"/>
          <p:cNvSpPr txBox="1"/>
          <p:nvPr>
            <p:ph type="title"/>
          </p:nvPr>
        </p:nvSpPr>
        <p:spPr>
          <a:xfrm>
            <a:off x="819150" y="3497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6"/>
          <p:cNvSpPr txBox="1"/>
          <p:nvPr>
            <p:ph idx="1" type="body"/>
          </p:nvPr>
        </p:nvSpPr>
        <p:spPr>
          <a:xfrm>
            <a:off x="344775" y="1448500"/>
            <a:ext cx="8464800" cy="329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0" name="Google Shape;150;p16" title="Screenshot 2025-05-03 13160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850" y="193950"/>
            <a:ext cx="8753175" cy="476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7"/>
          <p:cNvSpPr txBox="1"/>
          <p:nvPr>
            <p:ph idx="1" type="body"/>
          </p:nvPr>
        </p:nvSpPr>
        <p:spPr>
          <a:xfrm>
            <a:off x="287100" y="3316750"/>
            <a:ext cx="8557200" cy="15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Proxima Nova"/>
                <a:ea typeface="Proxima Nova"/>
                <a:cs typeface="Proxima Nova"/>
                <a:sym typeface="Proxima Nova"/>
              </a:rPr>
              <a:t>questo è un programma python che ho fatto durante quest’anno scolastico, comprende le funzioni base di python come print, input... con l’aggiunta di funzioni di scelta, cioè gli if, e i cicli che in questo programma si dividono in for e while. ho usato anche altri tipi di dati oltre quelli normali, cioè una lista e una tupla. il tutto è suddiviso in funzioni.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it">
                <a:latin typeface="Proxima Nova"/>
                <a:ea typeface="Proxima Nova"/>
                <a:cs typeface="Proxima Nova"/>
                <a:sym typeface="Proxima Nova"/>
              </a:rPr>
              <a:t>questo programma chiede all’utente di inserire un voto per ogni mese da settembre a maggio, e infine l’algoritmo calcolerà la media, se l’utente sceglie questa opzione tramite il menu, altrimenti </a:t>
            </a:r>
            <a:r>
              <a:rPr lang="it">
                <a:latin typeface="Proxima Nova"/>
                <a:ea typeface="Proxima Nova"/>
                <a:cs typeface="Proxima Nova"/>
                <a:sym typeface="Proxima Nova"/>
              </a:rPr>
              <a:t>può</a:t>
            </a:r>
            <a:r>
              <a:rPr lang="it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it">
                <a:latin typeface="Proxima Nova"/>
                <a:ea typeface="Proxima Nova"/>
                <a:cs typeface="Proxima Nova"/>
                <a:sym typeface="Proxima Nova"/>
              </a:rPr>
              <a:t>scegliere</a:t>
            </a:r>
            <a:r>
              <a:rPr lang="it">
                <a:latin typeface="Proxima Nova"/>
                <a:ea typeface="Proxima Nova"/>
                <a:cs typeface="Proxima Nova"/>
                <a:sym typeface="Proxima Nova"/>
              </a:rPr>
              <a:t> tra inserire i numeri o calcolare la media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7" name="Google Shape;157;p17" title="Screenshot 2025-05-03 13163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325" y="191600"/>
            <a:ext cx="8787775" cy="307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 txBox="1"/>
          <p:nvPr>
            <p:ph type="title"/>
          </p:nvPr>
        </p:nvSpPr>
        <p:spPr>
          <a:xfrm>
            <a:off x="726900" y="22285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Alfa Slab One"/>
                <a:ea typeface="Alfa Slab One"/>
                <a:cs typeface="Alfa Slab One"/>
                <a:sym typeface="Alfa Slab One"/>
              </a:rPr>
              <a:t>competenze che ho appreso da python</a:t>
            </a:r>
            <a:endParaRPr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63" name="Google Shape;163;p18"/>
          <p:cNvSpPr txBox="1"/>
          <p:nvPr>
            <p:ph idx="1" type="body"/>
          </p:nvPr>
        </p:nvSpPr>
        <p:spPr>
          <a:xfrm>
            <a:off x="252525" y="906475"/>
            <a:ext cx="8603400" cy="39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Durante il mio percorso ho iniziato a studiare il linguaggio di programmazione Python, concentrandomi principalmente sulle funzioni base. Questo primo approccio mi ha permesso di capire come ragiona un computer e come si può comunicare con esso attraverso istruzioni semplici ma precise.</a:t>
            </a:r>
            <a:endParaRPr sz="14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Ho imparato a scrivere istruzioni fondamentali, come dichiarare variabili, utilizzare operatori matematici e logici, gestire strutture condizionali (if, else) e creare cicli (for, while) per ripetere operazioni. Ho anche cominciato a usare le funzioni per organizzare meglio il codice e renderlo più chiaro.</a:t>
            </a:r>
            <a:endParaRPr sz="14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Anche se il livello era introduttivo, ho sviluppato alcune competenze importanti, tra cui il pensiero logico, la pazienza nel risolvere errori (debugging) e la capacità di scomporre un problema in passaggi semplici, affrontandolo passo dopo passo. Queste abilità non sono utili solo in informatica, ma anche in altre materie e nella vita quotidiana.</a:t>
            </a:r>
            <a:endParaRPr sz="14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Questo primo contatto con la programmazione mi ha fatto scoprire un nuovo modo di ragionare e mi ha motivato a voler approfondire in futuro. Python, per la sua semplicità, è stato un ottimo punto di partenza per avvicinarmi al mondo del coding.</a:t>
            </a:r>
            <a:endParaRPr sz="14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"/>
          <p:cNvSpPr txBox="1"/>
          <p:nvPr>
            <p:ph type="title"/>
          </p:nvPr>
        </p:nvSpPr>
        <p:spPr>
          <a:xfrm>
            <a:off x="819150" y="3291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Alfa Slab One"/>
                <a:ea typeface="Alfa Slab One"/>
                <a:cs typeface="Alfa Slab One"/>
                <a:sym typeface="Alfa Slab One"/>
              </a:rPr>
              <a:t>dove potrei usare questa </a:t>
            </a:r>
            <a:r>
              <a:rPr lang="it">
                <a:latin typeface="Alfa Slab One"/>
                <a:ea typeface="Alfa Slab One"/>
                <a:cs typeface="Alfa Slab One"/>
                <a:sym typeface="Alfa Slab One"/>
              </a:rPr>
              <a:t>competenza</a:t>
            </a:r>
            <a:r>
              <a:rPr lang="it">
                <a:latin typeface="Alfa Slab One"/>
                <a:ea typeface="Alfa Slab One"/>
                <a:cs typeface="Alfa Slab One"/>
                <a:sym typeface="Alfa Slab One"/>
              </a:rPr>
              <a:t>?</a:t>
            </a:r>
            <a:endParaRPr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69" name="Google Shape;169;p19"/>
          <p:cNvSpPr txBox="1"/>
          <p:nvPr>
            <p:ph idx="1" type="body"/>
          </p:nvPr>
        </p:nvSpPr>
        <p:spPr>
          <a:xfrm>
            <a:off x="313975" y="917150"/>
            <a:ext cx="8551800" cy="40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72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Python è uno dei linguaggi di programmazione più usati e versatili al mondo, ed è presente sia nel mondo dell’istruzione che in quello del lavoro.</a:t>
            </a:r>
            <a:endParaRPr sz="1725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72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Nelle scuole e università, Python viene introdotto già nei corsi di base di informatica per la sua sintassi semplice e intuitiva. È ideale per insegnare i fondamenti della programmazione, ma trova anche spazio in progetti più avanzati, come la robotica educativa, la creazione di giochi, o lo sviluppo di applicazioni. Inoltre, viene sempre più usato nelle materie scientifiche per analizzare dati, fare simulazioni matematiche o creare grafici, stimolando un approccio pratico e creativo all’apprendimento.</a:t>
            </a:r>
            <a:endParaRPr sz="1725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72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Nel mondo delle aziende, Python è uno strumento chiave in diversi settori. Le aziende tecnologiche lo usano per sviluppare software, siti web e applicazioni. Le aziende che lavorano con grandi quantità di dati, come quelle nel campo della finanza, del marketing o della sanità, lo impiegano per l’analisi dei dati, l’automazione di processi, e l’intelligenza artificiale. Anche nel settore industriale, Python è usato per controllare macchinari, analizzare dati di produzione o creare sistemi predittivi.</a:t>
            </a:r>
            <a:endParaRPr sz="1725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72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Conoscere Python apre opportunità sia nello studio che nel lavoro, perché è un linguaggio potente, accessibile e richiesto in moltissimi ambiti professionali.</a:t>
            </a:r>
            <a:endParaRPr sz="1725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med" p14:dur="600">
        <p14:prism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 txBox="1"/>
          <p:nvPr>
            <p:ph type="title"/>
          </p:nvPr>
        </p:nvSpPr>
        <p:spPr>
          <a:xfrm>
            <a:off x="819150" y="2672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Alfa Slab One"/>
                <a:ea typeface="Alfa Slab One"/>
                <a:cs typeface="Alfa Slab One"/>
                <a:sym typeface="Alfa Slab One"/>
              </a:rPr>
              <a:t>      </a:t>
            </a:r>
            <a:r>
              <a:rPr lang="it">
                <a:latin typeface="Alfa Slab One"/>
                <a:ea typeface="Alfa Slab One"/>
                <a:cs typeface="Alfa Slab One"/>
                <a:sym typeface="Alfa Slab One"/>
              </a:rPr>
              <a:t>riflessioni su questa attività</a:t>
            </a:r>
            <a:endParaRPr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75" name="Google Shape;175;p20"/>
          <p:cNvSpPr txBox="1"/>
          <p:nvPr>
            <p:ph idx="1" type="body"/>
          </p:nvPr>
        </p:nvSpPr>
        <p:spPr>
          <a:xfrm>
            <a:off x="231350" y="937800"/>
            <a:ext cx="8634600" cy="398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2025">
                <a:latin typeface="Proxima Nova"/>
                <a:ea typeface="Proxima Nova"/>
                <a:cs typeface="Proxima Nova"/>
                <a:sym typeface="Proxima Nova"/>
              </a:rPr>
              <a:t>Avvicinarmi alla programmazione in Python è stata un’esperienza nuova e stimolante. All’inizio mi sembrava un linguaggio complicato, ma col tempo ho scoperto che la sua sintassi semplice e chiara lo rende molto accessibile anche a chi è alle prime armi. Ogni esercizio completato mi ha dato più fiducia nelle mie capacità logiche e nella mia pazienza nel risolvere i problemi.</a:t>
            </a:r>
            <a:endParaRPr sz="2025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2025">
                <a:latin typeface="Proxima Nova"/>
                <a:ea typeface="Proxima Nova"/>
                <a:cs typeface="Proxima Nova"/>
                <a:sym typeface="Proxima Nova"/>
              </a:rPr>
              <a:t>Quello che ho trovato più interessante è stato capire come, partendo da poche righe di codice, sia possibile creare strumenti utili o automatizzare attività che facciamo ogni giorno. Mi ha fatto riflettere su quanto la programmazione sia ormai presente in tantissimi ambiti della vita quotidiana, anche dove non ce ne accorgiamo.</a:t>
            </a:r>
            <a:endParaRPr sz="2025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2025">
                <a:latin typeface="Proxima Nova"/>
                <a:ea typeface="Proxima Nova"/>
                <a:cs typeface="Proxima Nova"/>
                <a:sym typeface="Proxima Nova"/>
              </a:rPr>
              <a:t>Questa esperienza mi ha aiutato non solo ad acquisire competenze tecniche, ma anche a sviluppare un modo di pensare più organizzato e orientato alla soluzione dei problemi. Mi piacerebbe continuare ad approfondire Python e magari un giorno usarlo in ambito lavorativo o per progetti personali.</a:t>
            </a:r>
            <a:endParaRPr sz="2025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med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9600">
                <a:solidFill>
                  <a:srgbClr val="FF0000"/>
                </a:solidFill>
              </a:rPr>
              <a:t>FINE</a:t>
            </a:r>
            <a:endParaRPr sz="9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